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3" r:id="rId5"/>
    <p:sldId id="287" r:id="rId6"/>
    <p:sldId id="259" r:id="rId7"/>
    <p:sldId id="285" r:id="rId8"/>
    <p:sldId id="286" r:id="rId9"/>
    <p:sldId id="260" r:id="rId10"/>
    <p:sldId id="284" r:id="rId11"/>
    <p:sldId id="261" r:id="rId12"/>
    <p:sldId id="282" r:id="rId13"/>
    <p:sldId id="272" r:id="rId14"/>
    <p:sldId id="273" r:id="rId15"/>
    <p:sldId id="274" r:id="rId16"/>
    <p:sldId id="275" r:id="rId17"/>
    <p:sldId id="281" r:id="rId18"/>
    <p:sldId id="276" r:id="rId19"/>
    <p:sldId id="277" r:id="rId20"/>
    <p:sldId id="280" r:id="rId21"/>
    <p:sldId id="279" r:id="rId22"/>
    <p:sldId id="288" r:id="rId23"/>
    <p:sldId id="278" r:id="rId2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94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8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8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2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6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1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F9A8E-2AE3-44C4-9EDE-FBF20020F01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F996-F1CA-4658-B1A6-B80F7F44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4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9.png"/><Relationship Id="rId3" Type="http://schemas.microsoft.com/office/2007/relationships/media" Target="../media/media2.mov"/><Relationship Id="rId7" Type="http://schemas.microsoft.com/office/2007/relationships/media" Target="../media/media4.mp4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7.png"/><Relationship Id="rId5" Type="http://schemas.microsoft.com/office/2007/relationships/media" Target="../media/media3.mp4"/><Relationship Id="rId10" Type="http://schemas.openxmlformats.org/officeDocument/2006/relationships/image" Target="../media/image26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7400" y="914400"/>
            <a:ext cx="3048000" cy="2358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</a:t>
            </a:r>
            <a:r>
              <a:rPr lang="en-US" dirty="0" smtClean="0"/>
              <a:t>Album &amp; Time Lapse Video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" y="11723"/>
            <a:ext cx="5524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228600"/>
            <a:ext cx="1465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 4,190</a:t>
            </a:r>
          </a:p>
          <a:p>
            <a:pPr algn="ctr"/>
            <a:r>
              <a:rPr lang="en-US" dirty="0" smtClean="0"/>
              <a:t>April 22 </a:t>
            </a:r>
          </a:p>
          <a:p>
            <a:pPr algn="ctr"/>
            <a:r>
              <a:rPr lang="en-US" dirty="0" smtClean="0"/>
              <a:t>4:15-7:00 AM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72000" y="609600"/>
            <a:ext cx="1600200" cy="3048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00400" y="4343400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Scott Craig    Certified Fisheries Professional</a:t>
            </a:r>
          </a:p>
          <a:p>
            <a:r>
              <a:rPr lang="en-US" dirty="0"/>
              <a:t>Project Leader/ Fishery Biologist</a:t>
            </a:r>
          </a:p>
          <a:p>
            <a:r>
              <a:rPr lang="en-US" dirty="0"/>
              <a:t>Maine Fishery Resources Office</a:t>
            </a:r>
          </a:p>
          <a:p>
            <a:r>
              <a:rPr lang="en-US" dirty="0"/>
              <a:t>306 Hatchery Road</a:t>
            </a:r>
          </a:p>
          <a:p>
            <a:r>
              <a:rPr lang="en-US" dirty="0"/>
              <a:t>East Orland, Maine 04431</a:t>
            </a:r>
          </a:p>
          <a:p>
            <a:r>
              <a:rPr lang="en-US" dirty="0"/>
              <a:t>Office: 207 469-6701 ext. 226  Cell: 207 240-3172  Fax: 469-6725</a:t>
            </a:r>
          </a:p>
          <a:p>
            <a:r>
              <a:rPr lang="en-US" dirty="0"/>
              <a:t>http://www.fws.gov/northeast/mainefisheries/</a:t>
            </a:r>
          </a:p>
        </p:txBody>
      </p:sp>
      <p:pic>
        <p:nvPicPr>
          <p:cNvPr id="10" name="Picture 4" descr="FWSCOLOR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4514582"/>
            <a:ext cx="163830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685800"/>
            <a:ext cx="2577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Green Line= 2 year recurrence Interval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6274" y="2971800"/>
            <a:ext cx="1934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Narraguagus</a:t>
            </a:r>
            <a:r>
              <a:rPr lang="en-US" dirty="0" smtClean="0"/>
              <a:t> River</a:t>
            </a:r>
          </a:p>
          <a:p>
            <a:pPr algn="ctr"/>
            <a:r>
              <a:rPr lang="en-US" dirty="0" smtClean="0"/>
              <a:t>Ice Control Dam</a:t>
            </a:r>
          </a:p>
          <a:p>
            <a:pPr algn="ctr"/>
            <a:r>
              <a:rPr lang="en-US" dirty="0" err="1" smtClean="0"/>
              <a:t>Cherryfield</a:t>
            </a:r>
            <a:r>
              <a:rPr lang="en-US" dirty="0" smtClean="0"/>
              <a:t>, Maine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19800" y="22860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April 28, </a:t>
            </a: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353240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Camera looking downstream from RR Bridge</a:t>
            </a:r>
          </a:p>
          <a:p>
            <a:pPr algn="ctr"/>
            <a:r>
              <a:rPr lang="en-US" dirty="0" smtClean="0"/>
              <a:t>March 31,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7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353240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Camera looking downstream from RR Bridge</a:t>
            </a:r>
          </a:p>
          <a:p>
            <a:pPr algn="ctr"/>
            <a:r>
              <a:rPr lang="en-US" dirty="0" smtClean="0"/>
              <a:t>April 28,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752600" y="2362200"/>
            <a:ext cx="4191000" cy="1295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43600" y="3625334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in Tree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4419600"/>
            <a:ext cx="165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363"/>
            <a:ext cx="9144000" cy="46116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15000" y="5943600"/>
            <a:ext cx="165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958254"/>
            <a:ext cx="332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upstream from RR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2275"/>
            <a:ext cx="9144000" cy="3471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15000" y="5943600"/>
            <a:ext cx="165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958254"/>
            <a:ext cx="332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upstream from RR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1025"/>
            <a:ext cx="9144000" cy="3154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15000" y="5943600"/>
            <a:ext cx="165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958254"/>
            <a:ext cx="3612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downstream from RR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8382000" cy="358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0289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921125"/>
            <a:ext cx="7620000" cy="29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562600" y="3578414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April 28,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10500" y="3593068"/>
            <a:ext cx="1347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RR </a:t>
            </a:r>
            <a:r>
              <a:rPr lang="en-US" dirty="0" smtClean="0"/>
              <a:t>Bridge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76600" y="5419241"/>
            <a:ext cx="533400" cy="6096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810000" y="2209800"/>
            <a:ext cx="36544" cy="6096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8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65350"/>
            <a:ext cx="9144000" cy="25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99412" y="5715000"/>
            <a:ext cx="626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in tree looking downstream in Veterans Park- </a:t>
            </a:r>
            <a:r>
              <a:rPr lang="en-US" dirty="0" err="1" smtClean="0"/>
              <a:t>Cherryfield</a:t>
            </a:r>
            <a:endParaRPr lang="en-US" dirty="0" smtClean="0"/>
          </a:p>
          <a:p>
            <a:pPr algn="ctr"/>
            <a:r>
              <a:rPr lang="en-US" dirty="0" smtClean="0"/>
              <a:t>March 31, 2015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62200" y="3352800"/>
            <a:ext cx="2590800" cy="2362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cottcraig\Documents\Scott Craig\MEFRO\Fish passage\Projects\cherryfield dam\Picts\March 2015\March 31 2015\IMG_02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3123" y="457200"/>
            <a:ext cx="626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Camera in tree looking downstream in Veterans Park- </a:t>
            </a:r>
            <a:r>
              <a:rPr lang="en-US" dirty="0" err="1" smtClean="0">
                <a:solidFill>
                  <a:srgbClr val="FFFF00"/>
                </a:solidFill>
              </a:rPr>
              <a:t>Cherryfield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/>
              <a:t>March 31, 2015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577188" y="780365"/>
            <a:ext cx="5725665" cy="20390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33123" y="5181600"/>
            <a:ext cx="544065" cy="3048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7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143250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15200" y="6248400"/>
            <a:ext cx="165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75413" y="7620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upstream at road junction going to Dam and RR Bridge</a:t>
            </a:r>
            <a:endParaRPr lang="en-US" dirty="0"/>
          </a:p>
        </p:txBody>
      </p:sp>
      <p:pic>
        <p:nvPicPr>
          <p:cNvPr id="1026" name="Picture 2" descr="C:\Users\scottcraig\Documents\Scott Craig\MEFRO\Fish passage\Projects\cherryfield dam\Picts\March 2015\IMG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600" y="76200"/>
            <a:ext cx="165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March 27, 2015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6" descr="IMG_0288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817382"/>
            <a:ext cx="3733800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05000" y="6063734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April 28, </a:t>
            </a:r>
            <a:r>
              <a:rPr lang="en-US" dirty="0" smtClean="0">
                <a:solidFill>
                  <a:srgbClr val="FFFF00"/>
                </a:solidFill>
              </a:rPr>
              <a:t>2015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028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33123" y="457200"/>
            <a:ext cx="626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Camera in tree looking downstream in Veterans Park- </a:t>
            </a:r>
            <a:r>
              <a:rPr lang="en-US" dirty="0" err="1" smtClean="0">
                <a:solidFill>
                  <a:srgbClr val="FFFF00"/>
                </a:solidFill>
              </a:rPr>
              <a:t>Cherryfield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/>
              <a:t>April 28, </a:t>
            </a:r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33123" y="5181600"/>
            <a:ext cx="544065" cy="3048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0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Time lapse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9113" y="685800"/>
            <a:ext cx="6327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Pictures taken every 5 minutes from 6AM to 7PM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Playback 30 frames/sec  Duration 2:25 (145 sec)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62" y="1524000"/>
            <a:ext cx="7119938" cy="523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038600" y="3422822"/>
            <a:ext cx="457200" cy="152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019800" y="3188044"/>
            <a:ext cx="228600" cy="23477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429113" y="5867400"/>
            <a:ext cx="272032" cy="3048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77000" y="5486400"/>
            <a:ext cx="76200" cy="3810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797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next slide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Click each photo (video) to start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you click each video quickly,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videos will be very closely time sync'd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Duration 2:25 (145 seconds)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" y="152400"/>
            <a:ext cx="8839200" cy="6553200"/>
            <a:chOff x="152400" y="152400"/>
            <a:chExt cx="8839200" cy="6553200"/>
          </a:xfrm>
        </p:grpSpPr>
        <p:pic>
          <p:nvPicPr>
            <p:cNvPr id="3" name="Dam Down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52400" y="152400"/>
              <a:ext cx="4267200" cy="3200400"/>
            </a:xfrm>
            <a:prstGeom prst="rect">
              <a:avLst/>
            </a:prstGeom>
          </p:spPr>
        </p:pic>
        <p:pic>
          <p:nvPicPr>
            <p:cNvPr id="4" name="NG Park QT.mov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152400" y="3505200"/>
              <a:ext cx="4267200" cy="3200400"/>
            </a:xfrm>
            <a:prstGeom prst="rect">
              <a:avLst/>
            </a:prstGeom>
          </p:spPr>
        </p:pic>
        <p:pic>
          <p:nvPicPr>
            <p:cNvPr id="7" name="RR Bridge.mp4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4724400" y="3505200"/>
              <a:ext cx="4267200" cy="3200400"/>
            </a:xfrm>
            <a:prstGeom prst="rect">
              <a:avLst/>
            </a:prstGeom>
          </p:spPr>
        </p:pic>
        <p:pic>
          <p:nvPicPr>
            <p:cNvPr id="9" name="Dam Up.mp4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4724400" y="152400"/>
              <a:ext cx="4267200" cy="32004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35058" y="198895"/>
            <a:ext cx="265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Dam Looking Downstream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3581400"/>
            <a:ext cx="256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Veterans Park </a:t>
            </a:r>
            <a:r>
              <a:rPr lang="en-US" dirty="0" err="1" smtClean="0">
                <a:solidFill>
                  <a:srgbClr val="FFFF00"/>
                </a:solidFill>
              </a:rPr>
              <a:t>Cherryfield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3657600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Railroad Bridge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719" y="379642"/>
            <a:ext cx="237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Dam Looking Upstream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2861846"/>
            <a:ext cx="19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Camera Failed April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58921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1" y="5715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upstream on Dam</a:t>
            </a:r>
          </a:p>
          <a:p>
            <a:r>
              <a:rPr lang="en-US" dirty="0" smtClean="0"/>
              <a:t>March 31,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4343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upstream on Dam</a:t>
            </a:r>
          </a:p>
          <a:p>
            <a:r>
              <a:rPr lang="en-US" dirty="0" smtClean="0"/>
              <a:t>April 28,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025"/>
            <a:ext cx="9144000" cy="46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57600" y="5767388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upstream on Dam</a:t>
            </a:r>
          </a:p>
          <a:p>
            <a:r>
              <a:rPr lang="en-US" dirty="0" smtClean="0"/>
              <a:t>April 28, </a:t>
            </a:r>
            <a:r>
              <a:rPr lang="en-US" dirty="0" smtClean="0"/>
              <a:t>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3524429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downstream on Dam</a:t>
            </a:r>
          </a:p>
          <a:p>
            <a:r>
              <a:rPr lang="en-US" dirty="0" smtClean="0"/>
              <a:t>March 31,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0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3524429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downstream on Dam</a:t>
            </a:r>
          </a:p>
          <a:p>
            <a:r>
              <a:rPr lang="en-US" dirty="0" smtClean="0"/>
              <a:t>April 28, </a:t>
            </a:r>
            <a:r>
              <a:rPr lang="en-US" dirty="0" smtClean="0"/>
              <a:t>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IMG_029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81200"/>
            <a:ext cx="9144000" cy="28940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48000" y="52578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Camera looking downstream on Dam</a:t>
            </a:r>
          </a:p>
          <a:p>
            <a:r>
              <a:rPr lang="en-US" dirty="0" smtClean="0"/>
              <a:t>April 28, </a:t>
            </a:r>
            <a:r>
              <a:rPr lang="en-US" dirty="0" smtClean="0"/>
              <a:t>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19800" y="22860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March 31,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291</Words>
  <Application>Microsoft Office PowerPoint</Application>
  <PresentationFormat>On-screen Show (4:3)</PresentationFormat>
  <Paragraphs>62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Photo Album &amp; Time Lapse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lapse information</vt:lpstr>
      <vt:lpstr>On next slide Click each photo (video) to start  If you click each video quickly, the videos will be very closely time sync'd  Duration 2:25 (145 seconds)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Craig, Scott</dc:creator>
  <cp:lastModifiedBy>Craig, Scott</cp:lastModifiedBy>
  <cp:revision>19</cp:revision>
  <dcterms:created xsi:type="dcterms:W3CDTF">2015-03-31T19:19:56Z</dcterms:created>
  <dcterms:modified xsi:type="dcterms:W3CDTF">2015-04-30T11:42:07Z</dcterms:modified>
</cp:coreProperties>
</file>